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</p:sldIdLst>
  <p:sldSz cx="12192000" cy="6858000"/>
  <p:notesSz cx="6797675" cy="992663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3A93FF-2658-4EE1-A7FD-AD16259D91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B3381C-E83B-45F6-9760-E1684BA4A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35769-2EA8-4619-9757-9559811DF784}" type="datetimeFigureOut">
              <a:rPr lang="en-US" smtClean="0"/>
              <a:t>6/7/2021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11CA02-E2F2-4E4F-A54D-B74B1A4DD2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7F47FD-8F17-41C2-8277-002F99BC6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CC2345-ACAF-49FE-A099-35E0DA8508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8445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160CC81-3312-4728-B459-DAB98073D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F5E03A-3C5B-40A8-884A-32EF7BA228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11D7CC-BF40-4605-9C49-7225D5A580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C35769-2EA8-4619-9757-9559811DF784}" type="datetimeFigureOut">
              <a:rPr lang="en-US" smtClean="0"/>
              <a:t>6/7/2021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420523-2BC5-4C9A-A637-CF119B60DC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C3FAB0-6F15-44FD-B3AA-71323673E0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CC2345-ACAF-49FE-A099-35E0DA8508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418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8A13BA7F-C45E-40A1-80C5-0143DE72B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DC944B-7195-458A-813E-B1936A219CE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7872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CC463F09-B48D-464C-92F2-088314BC0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16AE42-5780-44DB-ADD1-2B76E0CFA3C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9725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3BCC57BC-71A4-49BF-B492-8342AAA99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68E060B-020A-411D-83D8-B7DC0A0084F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6028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CDA3A332-0B2E-4839-AA72-51F8E3504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56CFAEC-8D6B-4078-AB75-BF6CE3A1DE3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7515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DF795B53-0D93-41DD-85AF-8C5427DDA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610DA49-68F0-427C-BE7A-FD5C0E86723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4713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2C7978B5-6F59-4A1F-885D-F42A6BA6D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04AC464-1CB3-4A9F-808F-272150A3435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0507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973A35E0-000C-421B-B294-D0278B13B4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2421EF-4B6E-4509-9A1C-0751FC374AE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687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BA7AAF00-CF16-4A67-8D8D-3897561C31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0A2AF0-7436-4F7C-9CB3-A09456D0ABE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302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0803CF25-B1B0-4BAC-BC5A-F6186E66A1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2045E9-008B-4E11-B512-21AAAD06CF6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1637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6C171B1B-FBEE-4A4C-976F-56F615821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FEE9DE9-BAAD-488F-B45C-F07821A72A9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8056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3C06DE95-9A80-4690-B274-4E0C78311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3B4849C-A0D2-4944-A1F6-6C557314CE7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3309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68A487F8-EBCD-4B3A-ABE3-1142A4E01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2CF41DC-C8F1-4BFD-8F68-518CA769867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038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2DC8DDCC-D385-49E4-BAEC-72676A3E58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E03F374-ED8C-4C05-98A3-1C2C2345468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7537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9B1C91EA-4733-4787-8C49-5922E63D0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AED4075-34D9-41FF-A77A-F4C3DD77370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7371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CA1D9C3-162A-4C01-96AA-223A067039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495DA2D-5666-4B7E-B393-9F5E594E782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2428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D3403865-45A8-4AD8-802F-50FD785437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6587764-9C58-423B-9964-B8C2B982E96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1389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9C274F2C-3E2A-43F9-9602-9D857C9EF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C2767A-76E0-4FAE-A2DC-73D8BF4AC25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8426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5321342-9F5E-48AE-8EAF-BBCEE7FE8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8796390-2924-4B5C-AE0B-148776C209C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6616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254E330D-AC7A-483B-9EB8-ED2DEA3EB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9288608-1EBA-4CE9-A118-D4B01441145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8727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3FEFDA05-EBD6-4DB5-8EEE-50BF14DC09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CDF88AC-E943-4E88-A890-7B503DD2DA6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438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BA83B4B7-5A22-4764-83FE-87AF55B2A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AD2B3E5-83C8-494A-B996-9DFAEE051CB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5834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1B281E8-EEC9-4B73-BC15-209A1AAF0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B727F1-06F9-4AEF-BBAC-BD0175EC084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5254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F76E8067-85F0-4851-A9A0-C40C47066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9059CCB-8E43-4DE5-BA0A-1FF2A97043A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1663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D8FD6B31-7658-45AC-98E2-65C36D9ACC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0E1579-D962-436F-B960-E8807B7456B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8200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85FE4693-7D83-4D73-9DDD-009546ADB6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AB2C7F-BC2D-41D6-BA65-4D12505F54D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2626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C09CCBA6-77F8-4F28-B61E-A3EAA7F16E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189780-EA85-4529-9CD8-034EE573316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634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F27CFF8B-DF93-40B0-88F0-2A5EFE9E0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74D7A9-6BEE-4C57-BC14-CEF607686BF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3571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F42855F3-8661-4D00-8FFA-E66E98B98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5CAFF22-888B-4296-AA54-9825892A0C1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1887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4A5606D6-2A0A-4665-B147-83BDE03DDC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68D052-FE03-471A-BE3B-ED5AE12B73F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09303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9FF6D953-9174-495B-8D0D-AF38D8401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A59873-FE18-424F-92CF-2BA10E1B739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549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FFEC1762-0277-401E-B52C-826C9693B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677C77-0C42-4710-B656-AD753DCF927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9091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D83D42A1-E4CF-4EA3-AD8A-3CDA5AAFC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7C390D9-07C4-41F9-A022-8C33A3DCC3A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87255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CCE0D3D2-8DD3-4376-A2F7-B0F9A5BD8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91C36D-BA39-4932-A37F-56BCC66BE8A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7259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3D94B7D-4D0B-47AF-B5B3-128237261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B8800E3-BE6A-4C0A-8C0F-7BB65888B7E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6898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0C079A3-BA7D-400E-A321-2EBCF9B50D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99E8E3-B9A9-4780-A47A-3AB78366736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34882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F828D42F-E0E5-4FFE-838E-92E1DD0E2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8A508DA-D280-4E7B-B1C5-0CA2848EC7C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87231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98D8A0C3-FC7F-43FF-AB5A-2C246B13AD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E2D78CA-FADA-4C0E-A57D-C97E0FD7B50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69214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EFA347A5-B0E4-427A-AB59-25A45FAA0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71C7AD-2AC1-4CB8-817B-BA0F3073FA1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08522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D9651193-7149-4A13-BD9E-88A7B8ED5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04A3732-7A60-4B40-BBD1-1AC84B18A31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641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6F8963EE-33A5-424C-ABD6-30F2D5863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7D05F45-7DE4-4799-978A-447AD45E13C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03811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3789ED34-A761-4DC3-9988-15DFD9BC6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7543745-1F9B-49BA-A8B5-42392C9EB17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30117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DCA05E1B-E09A-4CA5-937E-07CB90E59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3C9204-533C-4B43-AE3D-4EF23ECE5AE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0648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9484B42E-07BD-42B3-AE32-236841560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254EF4F-EB41-4DFB-8B67-403013683F7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62746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21C63110-0FFE-46EC-93A2-031F4DFCF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47104E4-73AE-4578-A89F-B72C238E4E9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5398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908E162F-9D67-4581-9C01-D94C5F921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26501E5-CDF2-4F50-8296-E80F489361F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962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063EE691-5D07-4042-A1F4-DED6191D7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647A518-28FC-4C2D-AB57-C41CCEF03B0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51148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FF93CAD5-10CE-4177-8909-6D2019307B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1915D9-E461-4942-A466-8124692C413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446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31FDE264-E6F1-47BB-A8D2-FB53B8E91B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3C96B69-CF7C-4DFA-8AB0-8D3DBF2701D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21863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BCF5C48C-B7D3-4B10-B199-272069C1D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B9C95B-8FCD-48D6-B1CA-C08EEE07BC8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96938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F065BF80-ED5E-4CB7-9FF0-72D47D7242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9188FB-9B45-4FBD-BF0D-FFFE903E708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97933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8E1A4307-7344-4CB4-AD77-F70600D7A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2782F7-391A-49D4-A7D9-2212602E1E8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90086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0669B9C4-FA67-45EC-A5BF-F2BB4DB53E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796B3A-DD94-490B-829E-FD0CE3B15F0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73190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A6F10883-15AB-4EB2-AC8E-D713DB01D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2932B5D-5C0C-4362-996E-744328E9F3F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33556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437C82AA-C94D-48B9-A02E-87D1E7A57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C773672-0F4C-49A3-AECF-94A6A27B096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8643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B4208087-3779-4AD2-A894-EB5BB48C2B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7FF0541-E8C3-4BDD-B6AF-E13955D3B68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481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82969EF4-40BB-4BC8-B169-C77A5CF54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194B69-5B20-4CC9-9CBA-0B69700F3DA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0384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E5FCD7EF-5F2D-424B-BFC5-CAD112D5E2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477AB9A-AF38-435F-8BB7-472AA95D093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6566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A02A6C0E-866F-4DDC-9480-F820ADA4C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4D8FC80-B87D-4964-960A-E4119C1D903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7250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58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Doan Van Re</dc:creator>
  <cp:lastModifiedBy>Doan Van Re</cp:lastModifiedBy>
  <cp:revision>1</cp:revision>
  <dcterms:created xsi:type="dcterms:W3CDTF">2021-06-07T15:21:28Z</dcterms:created>
  <dcterms:modified xsi:type="dcterms:W3CDTF">2021-06-07T15:21:28Z</dcterms:modified>
</cp:coreProperties>
</file>